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gi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958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30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030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8545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7494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9783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4705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0487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7007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1324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8348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F246EF4-0451-4552-9C2E-0EF9F4E16CB1}" type="datetimeFigureOut">
              <a:rPr lang="zh-TW" altLang="en-US" smtClean="0"/>
              <a:t>2018/12/16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5FACEA2-543C-42D1-BF95-C8B024E9D41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263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our-stroke_engine" TargetMode="External"/><Relationship Id="rId2" Type="http://schemas.openxmlformats.org/officeDocument/2006/relationships/hyperlink" Target="https://www.ctvs.ptc.edu.tw/resource/openfid.php?id=2168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四行程引擎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4507202"/>
            <a:ext cx="9144000" cy="1655762"/>
          </a:xfrm>
        </p:spPr>
        <p:txBody>
          <a:bodyPr/>
          <a:lstStyle/>
          <a:p>
            <a:r>
              <a:rPr lang="zh-TW" altLang="en-US" dirty="0" smtClean="0"/>
              <a:t>國立清華大學電機系大一學生</a:t>
            </a:r>
            <a:endParaRPr lang="en-US" altLang="zh-TW" dirty="0" smtClean="0"/>
          </a:p>
          <a:p>
            <a:r>
              <a:rPr lang="zh-TW" altLang="en-US" dirty="0" smtClean="0"/>
              <a:t>李</a:t>
            </a:r>
            <a:r>
              <a:rPr lang="zh-TW" altLang="en-US" dirty="0"/>
              <a:t>柏</a:t>
            </a:r>
            <a:r>
              <a:rPr lang="zh-TW" altLang="en-US" dirty="0" smtClean="0"/>
              <a:t>葳 </a:t>
            </a:r>
            <a:r>
              <a:rPr lang="en-US" altLang="zh-TW" dirty="0" smtClean="0"/>
              <a:t>107061113 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6" r="19425"/>
          <a:stretch/>
        </p:blipFill>
        <p:spPr>
          <a:xfrm>
            <a:off x="8423562" y="254063"/>
            <a:ext cx="3620655" cy="604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33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汽車的心臟</a:t>
            </a:r>
            <a:r>
              <a:rPr lang="en-US" altLang="zh-TW" dirty="0" smtClean="0"/>
              <a:t>----</a:t>
            </a:r>
            <a:r>
              <a:rPr lang="zh-TW" altLang="en-US" dirty="0" smtClean="0"/>
              <a:t>引擎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199" y="1825625"/>
            <a:ext cx="9968345" cy="1730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4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汽機</a:t>
            </a:r>
            <a:r>
              <a:rPr lang="zh-TW" altLang="en-US" sz="24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車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已是我們最常用的代步工具，因為它有高機動性，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長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續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航力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等優勢。但是，大家是否想過，自己家裡的</a:t>
            </a:r>
            <a:r>
              <a:rPr lang="zh-TW" altLang="en-US" sz="24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汽機車引擎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是如何靠燃油運轉的呢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?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491" y="2872510"/>
            <a:ext cx="4322618" cy="32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21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理想氣體方程式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（</a:t>
            </a:r>
            <a:r>
              <a:rPr lang="en-US" altLang="zh-TW" dirty="0" smtClean="0"/>
              <a:t>ideal gas equation of state</a:t>
            </a:r>
            <a:r>
              <a:rPr lang="zh-TW" altLang="en-US" dirty="0" smtClean="0"/>
              <a:t>）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當氣體在一個理想的密閉系統之中，氣體的特性會符合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 algn="ctr">
              <a:buNone/>
            </a:pPr>
            <a:r>
              <a:rPr lang="en-US" altLang="zh-TW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PV = nRT</a:t>
            </a:r>
          </a:p>
          <a:p>
            <a:pPr marL="0" indent="0">
              <a:buNone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其中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P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為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壓力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 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V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為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體積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n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為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莫耳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數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 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R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為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理想氣體常數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T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為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溫度</a:t>
            </a:r>
            <a:endParaRPr lang="en-US" altLang="zh-TW" dirty="0" smtClean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rgbClr val="FF0000"/>
                </a:solidFill>
              </a:rPr>
              <a:t>	</a:t>
            </a:r>
          </a:p>
          <a:p>
            <a:pPr marL="0" indent="0" algn="ctr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9685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引擎輸出動力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步驟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484204" y="1810868"/>
            <a:ext cx="725285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.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進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氣行程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：活塞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從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最高點開始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往下，排氣閥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關閉。進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氣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閥開啟，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汽</a:t>
            </a:r>
            <a:r>
              <a:rPr lang="en-US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油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和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空氣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同時進入到汽缸當中。</a:t>
            </a: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.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壓縮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行程：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當進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氣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完了之後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，活塞到達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最低點。然後，進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氣閥與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排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氣閥關閉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。開始進行壓縮，活塞由最低點開始向上移動，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汽缸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內的燃料和空氣被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壓縮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在汽缸的上端。</a:t>
            </a: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.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動力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行程：當活塞再次移動到最上端時，進氣閥與排氣閥依然是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關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閉的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。接著，火星塞點火，於是高壓的汽油與空氣產生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爆炸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這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股爆炸的力量推動活塞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，給予其動力，使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其能夠進行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下一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次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循環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4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.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排氣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行程：爆炸過後，排氣閥開啟，活塞由最低點往上移動，將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廢</a:t>
            </a:r>
            <a:r>
              <a:rPr lang="en-US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氣排出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，完成一次的循環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因為有四個行程，所以被稱作四行程引擎。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0" name="內容版面配置區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565" y="1537241"/>
            <a:ext cx="3667706" cy="4890275"/>
          </a:xfrm>
        </p:spPr>
      </p:pic>
    </p:spTree>
    <p:extLst>
      <p:ext uri="{BB962C8B-B14F-4D97-AF65-F5344CB8AC3E}">
        <p14:creationId xmlns:p14="http://schemas.microsoft.com/office/powerpoint/2010/main" val="747567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/>
              <a:t>	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引擎內的氣體變化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035" y="2096656"/>
            <a:ext cx="4678338" cy="3829446"/>
          </a:xfrm>
        </p:spPr>
      </p:pic>
      <p:sp>
        <p:nvSpPr>
          <p:cNvPr id="5" name="文字方塊 4"/>
          <p:cNvSpPr txBox="1"/>
          <p:nvPr/>
        </p:nvSpPr>
        <p:spPr>
          <a:xfrm>
            <a:off x="591127" y="2096655"/>
            <a:ext cx="661138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進氣行程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：氣體由進氣閥進入，使得汽缸內的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氣體量</a:t>
            </a:r>
            <a:r>
              <a:rPr lang="en-US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(n)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變</a:t>
            </a:r>
            <a:r>
              <a:rPr lang="en-US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多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，使得汽缸體積變大。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.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壓縮行程：當進氣完了之後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，活塞開始向上，使汽缸內的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燃料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和空氣被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壓縮，使得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體積減少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，而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壓力上升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但總量仍不變。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動力行程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：氣體壓縮完後，火星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塞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點火。高壓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的汽油與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空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氣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產生爆炸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，使得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溫度大幅上升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，氣體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快速膨脹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推動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活塞，給予其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動力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4.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排氣行程：爆炸過後，排氣閥開啟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，將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廢氣排出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，讓氣體的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莫</a:t>
            </a:r>
            <a:r>
              <a:rPr lang="en-US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耳數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下降，使氣體的壓力及體積減少。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動力即為來自油氣爆炸的化學能。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36492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四行程 </a:t>
            </a:r>
            <a:r>
              <a:rPr lang="en-US" altLang="zh-TW" dirty="0" smtClean="0"/>
              <a:t>VS</a:t>
            </a:r>
            <a:r>
              <a:rPr lang="zh-TW" altLang="en-US" dirty="0" smtClean="0"/>
              <a:t> 二行程</a:t>
            </a:r>
            <a:endParaRPr lang="zh-TW" altLang="en-US" dirty="0"/>
          </a:p>
        </p:txBody>
      </p:sp>
      <p:sp>
        <p:nvSpPr>
          <p:cNvPr id="7" name="內容版面配置區 6"/>
          <p:cNvSpPr>
            <a:spLocks noGrp="1"/>
          </p:cNvSpPr>
          <p:nvPr>
            <p:ph idx="1"/>
          </p:nvPr>
        </p:nvSpPr>
        <p:spPr>
          <a:xfrm>
            <a:off x="443346" y="1845733"/>
            <a:ext cx="6003636" cy="4010121"/>
          </a:xfrm>
        </p:spPr>
        <p:txBody>
          <a:bodyPr>
            <a:normAutofit/>
          </a:bodyPr>
          <a:lstStyle/>
          <a:p>
            <a:r>
              <a:rPr lang="zh-TW" altLang="en-US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四行程引擎</a:t>
            </a:r>
            <a:endParaRPr lang="en-US" altLang="zh-TW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、優點</a:t>
            </a:r>
          </a:p>
          <a:p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(1)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進、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排氣步驟確實，氣流燃燒完全，</a:t>
            </a:r>
            <a:r>
              <a:rPr lang="zh-TW" altLang="en-US" sz="16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燃燒效率好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(2)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混合氣燃燒完全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zh-TW" altLang="en-US" sz="16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廢氣汙染少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</a:p>
          <a:p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(3)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曲軸箱下方有油底殼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，可塗機油</a:t>
            </a:r>
            <a:r>
              <a:rPr lang="zh-TW" altLang="en-US" sz="1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潤滑程度較佳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</a:p>
          <a:p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(4) 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因潤滑性與堅固性較二行程為佳，所以</a:t>
            </a:r>
            <a:r>
              <a:rPr lang="zh-TW" altLang="en-US" sz="1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引擎壽命較長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、缺點</a:t>
            </a:r>
          </a:p>
          <a:p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(1)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構造複雜，</a:t>
            </a:r>
            <a:r>
              <a:rPr lang="zh-TW" altLang="en-US" sz="1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重量較重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且</a:t>
            </a:r>
            <a:r>
              <a:rPr lang="zh-TW" altLang="en-US" sz="1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價格昂貴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</a:p>
          <a:p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(2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四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行程曲軸轉兩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圈輸出一次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動力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zh-TW" altLang="en-US" sz="16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馬力輸出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會比二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行程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01168" lvl="1" indent="0">
              <a:buNone/>
            </a:pP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引擎</a:t>
            </a:r>
            <a:r>
              <a:rPr lang="zh-TW" altLang="en-US" sz="16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小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6243782" y="1845733"/>
            <a:ext cx="5846618" cy="3021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000" indent="-90000">
              <a:spcBef>
                <a:spcPts val="600"/>
              </a:spcBef>
              <a:spcAft>
                <a:spcPts val="400"/>
              </a:spcAft>
            </a:pPr>
            <a:r>
              <a:rPr lang="zh-TW" altLang="en-US" sz="20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二行程引擎</a:t>
            </a:r>
            <a:endParaRPr lang="en-US" altLang="zh-TW" sz="2000" b="1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90000" indent="-90000">
              <a:spcBef>
                <a:spcPts val="600"/>
              </a:spcBef>
              <a:spcAft>
                <a:spcPts val="400"/>
              </a:spcAft>
            </a:pP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1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、優點：</a:t>
            </a:r>
          </a:p>
          <a:p>
            <a:pPr marL="90000" indent="-90000">
              <a:spcBef>
                <a:spcPts val="600"/>
              </a:spcBef>
              <a:spcAft>
                <a:spcPts val="400"/>
              </a:spcAft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(1) 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構造相對簡單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，所以較輕較便宜。</a:t>
            </a:r>
          </a:p>
          <a:p>
            <a:pPr marL="90000" indent="-90000">
              <a:spcBef>
                <a:spcPts val="600"/>
              </a:spcBef>
              <a:spcAft>
                <a:spcPts val="400"/>
              </a:spcAft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(2) 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二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行程曲軸轉一圈產生一次動力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，馬力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較四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行程的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大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1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90000" indent="-90000">
              <a:spcBef>
                <a:spcPts val="600"/>
              </a:spcBef>
              <a:spcAft>
                <a:spcPts val="400"/>
              </a:spcAft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、缺點：</a:t>
            </a:r>
          </a:p>
          <a:p>
            <a:pPr marL="90000" indent="-90000">
              <a:spcBef>
                <a:spcPts val="600"/>
              </a:spcBef>
              <a:spcAft>
                <a:spcPts val="400"/>
              </a:spcAft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(1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掃氣行程，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容易流失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混合油氣，較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耗油。</a:t>
            </a:r>
          </a:p>
          <a:p>
            <a:pPr marL="90000" indent="-90000">
              <a:spcBef>
                <a:spcPts val="600"/>
              </a:spcBef>
              <a:spcAft>
                <a:spcPts val="400"/>
              </a:spcAft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(2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混合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氣燃燒不完全，造成嚴重汙染。</a:t>
            </a:r>
          </a:p>
          <a:p>
            <a:pPr marL="90000" indent="-90000">
              <a:spcBef>
                <a:spcPts val="600"/>
              </a:spcBef>
              <a:spcAft>
                <a:spcPts val="400"/>
              </a:spcAft>
            </a:pPr>
            <a:r>
              <a:rPr lang="en-US" altLang="zh-TW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(3</a:t>
            </a:r>
            <a:r>
              <a:rPr lang="en-US" altLang="zh-TW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曲軸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箱無油底殼</a:t>
            </a:r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，不能</a:t>
            </a:r>
            <a:r>
              <a:rPr lang="zh-TW" altLang="en-US" sz="1600" dirty="0">
                <a:latin typeface="標楷體" panose="03000509000000000000" pitchFamily="65" charset="-120"/>
                <a:ea typeface="標楷體" panose="03000509000000000000" pitchFamily="65" charset="-120"/>
              </a:rPr>
              <a:t>裝機油，因此潤滑不佳。</a:t>
            </a:r>
          </a:p>
        </p:txBody>
      </p:sp>
    </p:spTree>
    <p:extLst>
      <p:ext uri="{BB962C8B-B14F-4D97-AF65-F5344CB8AC3E}">
        <p14:creationId xmlns:p14="http://schemas.microsoft.com/office/powerpoint/2010/main" val="384993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參考資料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1. </a:t>
            </a:r>
            <a:r>
              <a:rPr lang="en-US" altLang="zh-TW" dirty="0">
                <a:hlinkClick r:id="rId2"/>
              </a:rPr>
              <a:t>https://</a:t>
            </a:r>
            <a:r>
              <a:rPr lang="en-US" altLang="zh-TW" dirty="0" smtClean="0">
                <a:hlinkClick r:id="rId2"/>
              </a:rPr>
              <a:t>www.ctvs.ptc.edu.tw/resource/openfid.php?id=2168</a:t>
            </a:r>
            <a:endParaRPr lang="en-US" altLang="zh-TW" dirty="0" smtClean="0"/>
          </a:p>
          <a:p>
            <a:r>
              <a:rPr lang="en-US" altLang="zh-TW" dirty="0"/>
              <a:t>2. </a:t>
            </a:r>
            <a:r>
              <a:rPr lang="en-US" altLang="zh-TW" dirty="0">
                <a:hlinkClick r:id="rId3"/>
              </a:rPr>
              <a:t>https://</a:t>
            </a:r>
            <a:r>
              <a:rPr lang="en-US" altLang="zh-TW" dirty="0" smtClean="0">
                <a:hlinkClick r:id="rId3"/>
              </a:rPr>
              <a:t>en.wikipedia.org/wiki/Four-stroke_engine</a:t>
            </a:r>
            <a:endParaRPr lang="en-US" altLang="zh-TW" dirty="0" smtClean="0"/>
          </a:p>
          <a:p>
            <a:r>
              <a:rPr lang="en-US" altLang="zh-TW" dirty="0"/>
              <a:t>3. http://experiment.phys.nchu.edu.tw/device/exp61.htm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8280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322</TotalTime>
  <Words>342</Words>
  <Application>Microsoft Office PowerPoint</Application>
  <PresentationFormat>寬螢幕</PresentationFormat>
  <Paragraphs>55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新細明體</vt:lpstr>
      <vt:lpstr>標楷體</vt:lpstr>
      <vt:lpstr>Calibri</vt:lpstr>
      <vt:lpstr>Calibri Light</vt:lpstr>
      <vt:lpstr>回顧</vt:lpstr>
      <vt:lpstr>四行程引擎</vt:lpstr>
      <vt:lpstr>汽車的心臟----引擎</vt:lpstr>
      <vt:lpstr>理想氣體方程式 （ideal gas equation of state）</vt:lpstr>
      <vt:lpstr>引擎輸出動力步驟</vt:lpstr>
      <vt:lpstr> 引擎內的氣體變化</vt:lpstr>
      <vt:lpstr>四行程 VS 二行程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四行程引擎</dc:title>
  <dc:creator>bowen1011248@yahoo.com.tw</dc:creator>
  <cp:lastModifiedBy>bowen1011248@yahoo.com.tw</cp:lastModifiedBy>
  <cp:revision>19</cp:revision>
  <dcterms:created xsi:type="dcterms:W3CDTF">2018-12-16T02:37:34Z</dcterms:created>
  <dcterms:modified xsi:type="dcterms:W3CDTF">2018-12-16T09:04:10Z</dcterms:modified>
</cp:coreProperties>
</file>

<file path=docProps/thumbnail.jpeg>
</file>